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Override PartName="/ppt/slides/slide9.xml" ContentType="application/vnd.openxmlformats-officedocument.presentationml.slide+xml"/>
  <Default Extension="mp4" ContentType="video/unknown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Default Extension="wdp" ContentType="image/vnd.ms-photo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>
  <p:sldMasterIdLst>
    <p:sldMasterId id="2147483648" r:id="rId1"/>
  </p:sldMasterIdLst>
  <p:notesMasterIdLst>
    <p:notesMasterId r:id="rId12"/>
  </p:notesMasterIdLst>
  <p:sldIdLst>
    <p:sldId id="265" r:id="rId2"/>
    <p:sldId id="261" r:id="rId3"/>
    <p:sldId id="256" r:id="rId4"/>
    <p:sldId id="257" r:id="rId5"/>
    <p:sldId id="262" r:id="rId6"/>
    <p:sldId id="258" r:id="rId7"/>
    <p:sldId id="259" r:id="rId8"/>
    <p:sldId id="260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extLst>
    <p:ext uri="{E76CE94A-603C-4142-B9EB-6D1370010A27}">
      <p14:discardImageEditDat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960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41EC4B-7FE6-435A-93FB-218BA99306D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3C6EF2-2CD8-42DC-AE69-9961C13FDC3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269765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3C6EF2-2CD8-42DC-AE69-9961C13FDC3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390972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413830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05225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938898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282972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6359992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811556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63821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509040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783930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7731371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6084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399F14-8DE4-41BE-B39F-E4B54BE06DFB}" type="datetimeFigureOut">
              <a:rPr lang="en-US" smtClean="0"/>
              <a:pPr/>
              <a:t>8/5/13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68F8C6-C96D-4949-BCE1-76B63A60164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69709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microsoft.com/office/2007/relationships/media" Target="../media/media1.mp4"/><Relationship Id="rId5" Type="http://schemas.openxmlformats.org/officeDocument/2006/relationships/image" Target="../media/image3.png"/><Relationship Id="rId6" Type="http://schemas.microsoft.com/office/2007/relationships/media" Target="../media/media2.mp4"/><Relationship Id="rId7" Type="http://schemas.openxmlformats.org/officeDocument/2006/relationships/image" Target="../media/image4.png"/><Relationship Id="rId1" Type="http://schemas.openxmlformats.org/officeDocument/2006/relationships/video" Target="../media/media1.mp4"/><Relationship Id="rId2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4" Type="http://schemas.openxmlformats.org/officeDocument/2006/relationships/image" Target="../media/image5.png"/><Relationship Id="rId1" Type="http://schemas.openxmlformats.org/officeDocument/2006/relationships/video" Target="../media/media3.mp4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Corey\Documents\Internships\Summer 2013\NASA\Sun ima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2286000" y="0"/>
            <a:ext cx="516974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B0F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The back stage life of a </a:t>
            </a:r>
          </a:p>
          <a:p>
            <a:pPr algn="ctr"/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rgbClr val="00B0F0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Space Weather Forecaster</a:t>
            </a:r>
            <a:endParaRPr lang="en-US" sz="3600" b="1" cap="none" spc="0" dirty="0" smtClean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rgbClr val="00B0F0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92382" y="3690610"/>
            <a:ext cx="259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00B0F0"/>
                </a:solidFill>
              </a:rPr>
              <a:t>By: Corey </a:t>
            </a:r>
            <a:r>
              <a:rPr lang="en-US" sz="2800" dirty="0" err="1" smtClean="0">
                <a:solidFill>
                  <a:srgbClr val="00B0F0"/>
                </a:solidFill>
              </a:rPr>
              <a:t>Koller</a:t>
            </a:r>
            <a:endParaRPr lang="en-U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414105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gradFill rotWithShape="1">
          <a:gsLst>
            <a:gs pos="0">
              <a:schemeClr val="bg1">
                <a:tint val="40000"/>
                <a:satMod val="350000"/>
              </a:schemeClr>
            </a:gs>
            <a:gs pos="0">
              <a:schemeClr val="bg1">
                <a:tint val="45000"/>
                <a:shade val="99000"/>
                <a:satMod val="350000"/>
              </a:schemeClr>
            </a:gs>
            <a:gs pos="100000">
              <a:schemeClr val="bg1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  <a14:imgLayer r:embed="rId4">
                    <a14:imgEffect>
                      <a14:brightnessContrast bright="-45000" contras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13721" t="17045" r="17004" b="21032"/>
          <a:stretch/>
        </p:blipFill>
        <p:spPr bwMode="auto">
          <a:xfrm>
            <a:off x="0" y="1447800"/>
            <a:ext cx="9178636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046143" y="498764"/>
            <a:ext cx="50863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Send alerts based off parameters.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61958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27385" y="0"/>
            <a:ext cx="193674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SDO EVE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23000" t="17063" r="32399" b="16956"/>
          <a:stretch/>
        </p:blipFill>
        <p:spPr bwMode="auto">
          <a:xfrm>
            <a:off x="1309256" y="1219200"/>
            <a:ext cx="6553200" cy="5450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309256" y="656929"/>
            <a:ext cx="701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2012-07-12T16:56Z – X1.4 class  (S14 W02)</a:t>
            </a: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80140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953000" y="685800"/>
            <a:ext cx="3893858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Coronagraphs:</a:t>
            </a:r>
          </a:p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STEREO B </a:t>
            </a:r>
          </a:p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STEREO A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6" name="2012_07_11_13_39_25_2012_07_13_13_24_26_COR2-B-hq.mp4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:embed="rId4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4636" y="0"/>
            <a:ext cx="4572000" cy="3581400"/>
          </a:xfrm>
          <a:prstGeom prst="rect">
            <a:avLst/>
          </a:prstGeom>
        </p:spPr>
      </p:pic>
      <p:pic>
        <p:nvPicPr>
          <p:cNvPr id="7" name="2012_07_12_01_39_00_2012_07_13_01_24_00_COR2-A-hq.mp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43400" y="3299489"/>
            <a:ext cx="4856018" cy="355851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33400" y="4343400"/>
            <a:ext cx="3200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Flare and CME are associated together, Flare occurred first.</a:t>
            </a:r>
            <a:endParaRPr lang="en-US" sz="2800" dirty="0"/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4876800" y="1562963"/>
            <a:ext cx="914400" cy="0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2"/>
          </p:cNvCxnSpPr>
          <p:nvPr/>
        </p:nvCxnSpPr>
        <p:spPr>
          <a:xfrm>
            <a:off x="6899929" y="2440126"/>
            <a:ext cx="0" cy="760274"/>
          </a:xfrm>
          <a:prstGeom prst="straightConnector1">
            <a:avLst/>
          </a:prstGeom>
          <a:ln w="3492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157105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0" y="0"/>
            <a:ext cx="260199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SDO AIA 193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pic>
        <p:nvPicPr>
          <p:cNvPr id="5" name="2012_07_12_11_29_19_2012_07_13_11_23_31_AIA_193-hq.mp4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143000"/>
            <a:ext cx="7436295" cy="5449348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484327" y="1062129"/>
            <a:ext cx="2148220" cy="3128871"/>
          </a:xfrm>
          <a:prstGeom prst="straightConnector1">
            <a:avLst/>
          </a:prstGeom>
          <a:ln w="47625" cap="sq">
            <a:solidFill>
              <a:schemeClr val="tx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676400" y="621268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48358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28111" t="11111" r="26041" b="8712"/>
          <a:stretch/>
        </p:blipFill>
        <p:spPr bwMode="auto">
          <a:xfrm>
            <a:off x="1572986" y="1089232"/>
            <a:ext cx="5867400" cy="5768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817022" y="0"/>
            <a:ext cx="7379328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Solar Monitor: Active Source Regions </a:t>
            </a:r>
          </a:p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(11520)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3852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355" t="14286" r="5515" b="10516"/>
          <a:stretch/>
        </p:blipFill>
        <p:spPr bwMode="auto">
          <a:xfrm>
            <a:off x="131963" y="0"/>
            <a:ext cx="8814781" cy="3886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354" t="32340" r="5070" b="10120"/>
          <a:stretch/>
        </p:blipFill>
        <p:spPr bwMode="auto">
          <a:xfrm>
            <a:off x="131963" y="3886199"/>
            <a:ext cx="8814781" cy="3200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07686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2343" t="20040" r="1945" b="6808"/>
          <a:stretch/>
        </p:blipFill>
        <p:spPr bwMode="auto">
          <a:xfrm>
            <a:off x="304800" y="0"/>
            <a:ext cx="8534400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2189" t="11269" r="2403" b="6913"/>
          <a:stretch/>
        </p:blipFill>
        <p:spPr bwMode="auto">
          <a:xfrm>
            <a:off x="304800" y="3241964"/>
            <a:ext cx="8534400" cy="352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4025769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5217" t="12897" r="11539" b="18751"/>
          <a:stretch/>
        </p:blipFill>
        <p:spPr bwMode="auto">
          <a:xfrm>
            <a:off x="1" y="0"/>
            <a:ext cx="9144000" cy="449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482" y="5181600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2012-07-12T16:54Z (STEREO B) ~ 1396 O -6/-26 48 STEREO A, B, and SOHO 2013-07-12T19:17Z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519296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val="0"/>
              </a:ext>
            </a:extLst>
          </a:blip>
          <a:srcRect l="20637" t="10714" r="21355" b="4564"/>
          <a:stretch/>
        </p:blipFill>
        <p:spPr bwMode="auto">
          <a:xfrm>
            <a:off x="838200" y="660399"/>
            <a:ext cx="7547428" cy="61976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:p="http://schemas.openxmlformats.org/presentationml/2006/main" xmlns:r="http://schemas.openxmlformats.org/officeDocument/2006/relationships" xmlns:a="http://schemas.openxmlformats.org/drawingml/2006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2734605" y="0"/>
            <a:ext cx="3754618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Where is STEREO?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20619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105</Words>
  <Application>Microsoft Macintosh PowerPoint</Application>
  <PresentationFormat>On-screen Show (4:3)</PresentationFormat>
  <Paragraphs>17</Paragraphs>
  <Slides>10</Slides>
  <Notes>1</Notes>
  <HiddenSlides>0</HiddenSlides>
  <MMClips>3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Corey</dc:creator>
  <cp:lastModifiedBy>Ekaterina Verner</cp:lastModifiedBy>
  <cp:revision>38</cp:revision>
  <dcterms:created xsi:type="dcterms:W3CDTF">2013-08-05T17:46:46Z</dcterms:created>
  <dcterms:modified xsi:type="dcterms:W3CDTF">2013-08-05T17:48:52Z</dcterms:modified>
</cp:coreProperties>
</file>

<file path=docProps/thumbnail.jpeg>
</file>